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69" r:id="rId4"/>
    <p:sldId id="258" r:id="rId5"/>
    <p:sldId id="268" r:id="rId6"/>
    <p:sldId id="259" r:id="rId7"/>
    <p:sldId id="267" r:id="rId8"/>
    <p:sldId id="261" r:id="rId9"/>
    <p:sldId id="260" r:id="rId10"/>
    <p:sldId id="262" r:id="rId11"/>
    <p:sldId id="263" r:id="rId12"/>
    <p:sldId id="264" r:id="rId13"/>
    <p:sldId id="265" r:id="rId14"/>
    <p:sldId id="266" r:id="rId15"/>
  </p:sldIdLst>
  <p:sldSz cx="9144000" cy="5143500" type="screen16x9"/>
  <p:notesSz cx="6858000" cy="9144000"/>
  <p:embeddedFontLst>
    <p:embeddedFont>
      <p:font typeface="Manrope" panose="020B0604020202020204" charset="0"/>
      <p:regular r:id="rId17"/>
      <p:bold r:id="rId18"/>
    </p:embeddedFont>
    <p:embeddedFont>
      <p:font typeface="Manrope SemiBold" panose="020B0604020202020204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380" y="6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D12516-7506-419E-808B-ABBD362FB48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8CB4737-A968-49C4-983C-A22F3752BDA1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Uploading learning progress and projects</a:t>
          </a:r>
          <a:endParaRPr lang="en-US"/>
        </a:p>
      </dgm:t>
    </dgm:pt>
    <dgm:pt modelId="{838937DE-CAA9-4A68-B459-F48E8FF44AE7}" type="parTrans" cxnId="{939277D5-6518-4429-9592-95EFFC019575}">
      <dgm:prSet/>
      <dgm:spPr/>
      <dgm:t>
        <a:bodyPr/>
        <a:lstStyle/>
        <a:p>
          <a:endParaRPr lang="en-US"/>
        </a:p>
      </dgm:t>
    </dgm:pt>
    <dgm:pt modelId="{A553F4F9-3AEC-4B04-A89C-79118D3C354D}" type="sibTrans" cxnId="{939277D5-6518-4429-9592-95EFFC01957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5F39214-2B34-4E5B-9E4C-663643BC956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Digital portfolios for scholarships and opportunities</a:t>
          </a:r>
          <a:endParaRPr lang="en-US" dirty="0"/>
        </a:p>
      </dgm:t>
    </dgm:pt>
    <dgm:pt modelId="{0482D2A0-3467-4A72-B509-FFAC1B1244CE}" type="parTrans" cxnId="{A1E7B17A-F08A-4B07-96E0-E4BDD105F37D}">
      <dgm:prSet/>
      <dgm:spPr/>
      <dgm:t>
        <a:bodyPr/>
        <a:lstStyle/>
        <a:p>
          <a:endParaRPr lang="en-US"/>
        </a:p>
      </dgm:t>
    </dgm:pt>
    <dgm:pt modelId="{3595147B-E51A-4F21-AEE6-DC639BBC3FED}" type="sibTrans" cxnId="{A1E7B17A-F08A-4B07-96E0-E4BDD105F37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AAD314A-AC8A-4307-9DD3-9522BD6FA1A9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Affordable pricing with free initial access</a:t>
          </a:r>
          <a:endParaRPr lang="en-US" dirty="0"/>
        </a:p>
      </dgm:t>
    </dgm:pt>
    <dgm:pt modelId="{1AE4AE76-3268-4CEE-862E-A5C12FA90178}" type="parTrans" cxnId="{00250A27-22AC-4D51-9FFF-076D3D3B74B1}">
      <dgm:prSet/>
      <dgm:spPr/>
      <dgm:t>
        <a:bodyPr/>
        <a:lstStyle/>
        <a:p>
          <a:endParaRPr lang="en-US"/>
        </a:p>
      </dgm:t>
    </dgm:pt>
    <dgm:pt modelId="{9C939AB0-1796-4F73-8926-913B7DC26D8B}" type="sibTrans" cxnId="{00250A27-22AC-4D51-9FFF-076D3D3B74B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78B5091-63C7-4C41-B825-548D977120BF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Equal opportunity promotion through data visibility</a:t>
          </a:r>
          <a:endParaRPr lang="en-US"/>
        </a:p>
      </dgm:t>
    </dgm:pt>
    <dgm:pt modelId="{2071D163-A6E0-4E57-8616-68A7B64CC64D}" type="parTrans" cxnId="{040F2E64-939B-4C50-AAD1-2B43C48A05B1}">
      <dgm:prSet/>
      <dgm:spPr/>
      <dgm:t>
        <a:bodyPr/>
        <a:lstStyle/>
        <a:p>
          <a:endParaRPr lang="en-US"/>
        </a:p>
      </dgm:t>
    </dgm:pt>
    <dgm:pt modelId="{23B850BB-3E0C-4B98-A773-C0033FB61FA3}" type="sibTrans" cxnId="{040F2E64-939B-4C50-AAD1-2B43C48A05B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861BF35-0576-46E9-90E8-423A3A93D6E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Talent identification and growth support</a:t>
          </a:r>
          <a:endParaRPr lang="en-US"/>
        </a:p>
      </dgm:t>
    </dgm:pt>
    <dgm:pt modelId="{2BFD0277-FB36-4594-A6AF-5AA15CA8F974}" type="parTrans" cxnId="{049FBD81-751C-4538-ADC8-FEC696CDE0D9}">
      <dgm:prSet/>
      <dgm:spPr/>
      <dgm:t>
        <a:bodyPr/>
        <a:lstStyle/>
        <a:p>
          <a:endParaRPr lang="en-US"/>
        </a:p>
      </dgm:t>
    </dgm:pt>
    <dgm:pt modelId="{F1B3169D-836D-443D-B968-3B51020A7CE0}" type="sibTrans" cxnId="{049FBD81-751C-4538-ADC8-FEC696CDE0D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06ADB73-D73D-40E8-90DB-C4114EFD45B2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Motivation without sacrificing curriculum completion</a:t>
          </a:r>
          <a:endParaRPr lang="en-US" dirty="0"/>
        </a:p>
      </dgm:t>
    </dgm:pt>
    <dgm:pt modelId="{C9D0E4CE-A242-4605-8248-07B9E322A18D}" type="parTrans" cxnId="{99456188-4C06-4B63-B43A-CC9502A28E44}">
      <dgm:prSet/>
      <dgm:spPr/>
      <dgm:t>
        <a:bodyPr/>
        <a:lstStyle/>
        <a:p>
          <a:endParaRPr lang="en-US"/>
        </a:p>
      </dgm:t>
    </dgm:pt>
    <dgm:pt modelId="{61743E1E-2AA5-4832-9025-3FE117596693}" type="sibTrans" cxnId="{99456188-4C06-4B63-B43A-CC9502A28E44}">
      <dgm:prSet/>
      <dgm:spPr/>
      <dgm:t>
        <a:bodyPr/>
        <a:lstStyle/>
        <a:p>
          <a:endParaRPr lang="en-US"/>
        </a:p>
      </dgm:t>
    </dgm:pt>
    <dgm:pt modelId="{BEB99749-8B46-447F-914E-81E4E4FDEC60}" type="pres">
      <dgm:prSet presAssocID="{B5D12516-7506-419E-808B-ABBD362FB486}" presName="root" presStyleCnt="0">
        <dgm:presLayoutVars>
          <dgm:dir/>
          <dgm:resizeHandles val="exact"/>
        </dgm:presLayoutVars>
      </dgm:prSet>
      <dgm:spPr/>
    </dgm:pt>
    <dgm:pt modelId="{4A026449-DBAB-4A61-B5C7-CD608C7EC416}" type="pres">
      <dgm:prSet presAssocID="{B5D12516-7506-419E-808B-ABBD362FB486}" presName="container" presStyleCnt="0">
        <dgm:presLayoutVars>
          <dgm:dir/>
          <dgm:resizeHandles val="exact"/>
        </dgm:presLayoutVars>
      </dgm:prSet>
      <dgm:spPr/>
    </dgm:pt>
    <dgm:pt modelId="{631A566C-56BF-4813-A75A-FEA69CEE3EC5}" type="pres">
      <dgm:prSet presAssocID="{08CB4737-A968-49C4-983C-A22F3752BDA1}" presName="compNode" presStyleCnt="0"/>
      <dgm:spPr/>
    </dgm:pt>
    <dgm:pt modelId="{AC5004D8-FF81-4306-A45D-F54F21221579}" type="pres">
      <dgm:prSet presAssocID="{08CB4737-A968-49C4-983C-A22F3752BDA1}" presName="iconBgRect" presStyleLbl="bgShp" presStyleIdx="0" presStyleCnt="6"/>
      <dgm:spPr/>
    </dgm:pt>
    <dgm:pt modelId="{00251CE6-BFB0-4060-A801-E07BBB93331A}" type="pres">
      <dgm:prSet presAssocID="{08CB4737-A968-49C4-983C-A22F3752BDA1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4A64EA0A-0ED8-4025-A888-2EDBD20DE05B}" type="pres">
      <dgm:prSet presAssocID="{08CB4737-A968-49C4-983C-A22F3752BDA1}" presName="spaceRect" presStyleCnt="0"/>
      <dgm:spPr/>
    </dgm:pt>
    <dgm:pt modelId="{F16CEE90-9094-467D-931D-5B3F996BFAD5}" type="pres">
      <dgm:prSet presAssocID="{08CB4737-A968-49C4-983C-A22F3752BDA1}" presName="textRect" presStyleLbl="revTx" presStyleIdx="0" presStyleCnt="6">
        <dgm:presLayoutVars>
          <dgm:chMax val="1"/>
          <dgm:chPref val="1"/>
        </dgm:presLayoutVars>
      </dgm:prSet>
      <dgm:spPr/>
    </dgm:pt>
    <dgm:pt modelId="{EA6AAE1F-0529-4A7F-BD1A-C4D72886ED23}" type="pres">
      <dgm:prSet presAssocID="{A553F4F9-3AEC-4B04-A89C-79118D3C354D}" presName="sibTrans" presStyleLbl="sibTrans2D1" presStyleIdx="0" presStyleCnt="0"/>
      <dgm:spPr/>
    </dgm:pt>
    <dgm:pt modelId="{441AE0E0-D27E-4255-95EC-D65DFA4836A7}" type="pres">
      <dgm:prSet presAssocID="{A5F39214-2B34-4E5B-9E4C-663643BC9566}" presName="compNode" presStyleCnt="0"/>
      <dgm:spPr/>
    </dgm:pt>
    <dgm:pt modelId="{62954440-2FF2-429D-8165-D4D4ED06FA2E}" type="pres">
      <dgm:prSet presAssocID="{A5F39214-2B34-4E5B-9E4C-663643BC9566}" presName="iconBgRect" presStyleLbl="bgShp" presStyleIdx="1" presStyleCnt="6"/>
      <dgm:spPr/>
    </dgm:pt>
    <dgm:pt modelId="{DBD80E72-D2A7-4439-A694-7B871738A875}" type="pres">
      <dgm:prSet presAssocID="{A5F39214-2B34-4E5B-9E4C-663643BC9566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A8307BD-3CDA-41CB-9F23-8B002E00040F}" type="pres">
      <dgm:prSet presAssocID="{A5F39214-2B34-4E5B-9E4C-663643BC9566}" presName="spaceRect" presStyleCnt="0"/>
      <dgm:spPr/>
    </dgm:pt>
    <dgm:pt modelId="{618089AB-043A-4F53-85AE-AC41A5DE01DC}" type="pres">
      <dgm:prSet presAssocID="{A5F39214-2B34-4E5B-9E4C-663643BC9566}" presName="textRect" presStyleLbl="revTx" presStyleIdx="1" presStyleCnt="6">
        <dgm:presLayoutVars>
          <dgm:chMax val="1"/>
          <dgm:chPref val="1"/>
        </dgm:presLayoutVars>
      </dgm:prSet>
      <dgm:spPr/>
    </dgm:pt>
    <dgm:pt modelId="{0938CC9A-4BD5-4C66-9306-A864DADE02A4}" type="pres">
      <dgm:prSet presAssocID="{3595147B-E51A-4F21-AEE6-DC639BBC3FED}" presName="sibTrans" presStyleLbl="sibTrans2D1" presStyleIdx="0" presStyleCnt="0"/>
      <dgm:spPr/>
    </dgm:pt>
    <dgm:pt modelId="{CF03829D-9693-4A89-9404-FC3CC59B23D3}" type="pres">
      <dgm:prSet presAssocID="{AAAD314A-AC8A-4307-9DD3-9522BD6FA1A9}" presName="compNode" presStyleCnt="0"/>
      <dgm:spPr/>
    </dgm:pt>
    <dgm:pt modelId="{C51C3F36-B4EC-417E-B828-6E372A11723E}" type="pres">
      <dgm:prSet presAssocID="{AAAD314A-AC8A-4307-9DD3-9522BD6FA1A9}" presName="iconBgRect" presStyleLbl="bgShp" presStyleIdx="2" presStyleCnt="6"/>
      <dgm:spPr/>
    </dgm:pt>
    <dgm:pt modelId="{8E7553B7-00D6-4AA8-97F6-BA2491B5E7B2}" type="pres">
      <dgm:prSet presAssocID="{AAAD314A-AC8A-4307-9DD3-9522BD6FA1A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BA57122C-F481-48AF-8AFF-5F6C5444B12B}" type="pres">
      <dgm:prSet presAssocID="{AAAD314A-AC8A-4307-9DD3-9522BD6FA1A9}" presName="spaceRect" presStyleCnt="0"/>
      <dgm:spPr/>
    </dgm:pt>
    <dgm:pt modelId="{D617089D-DDED-4FA5-A81C-924E0BE22CE3}" type="pres">
      <dgm:prSet presAssocID="{AAAD314A-AC8A-4307-9DD3-9522BD6FA1A9}" presName="textRect" presStyleLbl="revTx" presStyleIdx="2" presStyleCnt="6">
        <dgm:presLayoutVars>
          <dgm:chMax val="1"/>
          <dgm:chPref val="1"/>
        </dgm:presLayoutVars>
      </dgm:prSet>
      <dgm:spPr/>
    </dgm:pt>
    <dgm:pt modelId="{16477047-E45A-4FD4-AFE2-28F07874AA92}" type="pres">
      <dgm:prSet presAssocID="{9C939AB0-1796-4F73-8926-913B7DC26D8B}" presName="sibTrans" presStyleLbl="sibTrans2D1" presStyleIdx="0" presStyleCnt="0"/>
      <dgm:spPr/>
    </dgm:pt>
    <dgm:pt modelId="{AFF53558-15D7-43E8-AE47-09FA5B59E16E}" type="pres">
      <dgm:prSet presAssocID="{778B5091-63C7-4C41-B825-548D977120BF}" presName="compNode" presStyleCnt="0"/>
      <dgm:spPr/>
    </dgm:pt>
    <dgm:pt modelId="{1FB832B6-8436-4F60-B34E-E1415CFD3156}" type="pres">
      <dgm:prSet presAssocID="{778B5091-63C7-4C41-B825-548D977120BF}" presName="iconBgRect" presStyleLbl="bgShp" presStyleIdx="3" presStyleCnt="6"/>
      <dgm:spPr/>
    </dgm:pt>
    <dgm:pt modelId="{180F6437-D117-43D9-AE8D-4CFB49C4B549}" type="pres">
      <dgm:prSet presAssocID="{778B5091-63C7-4C41-B825-548D977120BF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DDA022A1-97A8-4CD5-B698-942929C911D5}" type="pres">
      <dgm:prSet presAssocID="{778B5091-63C7-4C41-B825-548D977120BF}" presName="spaceRect" presStyleCnt="0"/>
      <dgm:spPr/>
    </dgm:pt>
    <dgm:pt modelId="{63EB04F8-69D3-4D07-B995-EB1DC90DBDEF}" type="pres">
      <dgm:prSet presAssocID="{778B5091-63C7-4C41-B825-548D977120BF}" presName="textRect" presStyleLbl="revTx" presStyleIdx="3" presStyleCnt="6">
        <dgm:presLayoutVars>
          <dgm:chMax val="1"/>
          <dgm:chPref val="1"/>
        </dgm:presLayoutVars>
      </dgm:prSet>
      <dgm:spPr/>
    </dgm:pt>
    <dgm:pt modelId="{B639FC08-F4BB-469F-893F-3282BAA54C85}" type="pres">
      <dgm:prSet presAssocID="{23B850BB-3E0C-4B98-A773-C0033FB61FA3}" presName="sibTrans" presStyleLbl="sibTrans2D1" presStyleIdx="0" presStyleCnt="0"/>
      <dgm:spPr/>
    </dgm:pt>
    <dgm:pt modelId="{3D3644F8-C589-4E0C-9701-5709269FDB7C}" type="pres">
      <dgm:prSet presAssocID="{9861BF35-0576-46E9-90E8-423A3A93D6E6}" presName="compNode" presStyleCnt="0"/>
      <dgm:spPr/>
    </dgm:pt>
    <dgm:pt modelId="{814E548A-EFD9-4D5E-A58C-C85E25C612BF}" type="pres">
      <dgm:prSet presAssocID="{9861BF35-0576-46E9-90E8-423A3A93D6E6}" presName="iconBgRect" presStyleLbl="bgShp" presStyleIdx="4" presStyleCnt="6"/>
      <dgm:spPr/>
    </dgm:pt>
    <dgm:pt modelId="{E5A7CAC5-70EB-4D07-8519-728001397E73}" type="pres">
      <dgm:prSet presAssocID="{9861BF35-0576-46E9-90E8-423A3A93D6E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6ADB2042-4F8A-43AE-AEA0-DB4D9E3F20D1}" type="pres">
      <dgm:prSet presAssocID="{9861BF35-0576-46E9-90E8-423A3A93D6E6}" presName="spaceRect" presStyleCnt="0"/>
      <dgm:spPr/>
    </dgm:pt>
    <dgm:pt modelId="{E45C3F29-E092-4CAC-984B-D9F72E98639A}" type="pres">
      <dgm:prSet presAssocID="{9861BF35-0576-46E9-90E8-423A3A93D6E6}" presName="textRect" presStyleLbl="revTx" presStyleIdx="4" presStyleCnt="6">
        <dgm:presLayoutVars>
          <dgm:chMax val="1"/>
          <dgm:chPref val="1"/>
        </dgm:presLayoutVars>
      </dgm:prSet>
      <dgm:spPr/>
    </dgm:pt>
    <dgm:pt modelId="{A539A9C7-CF15-4095-8FE0-2816383D4000}" type="pres">
      <dgm:prSet presAssocID="{F1B3169D-836D-443D-B968-3B51020A7CE0}" presName="sibTrans" presStyleLbl="sibTrans2D1" presStyleIdx="0" presStyleCnt="0"/>
      <dgm:spPr/>
    </dgm:pt>
    <dgm:pt modelId="{5B294963-FE38-4F3C-85A9-392E52A8AD25}" type="pres">
      <dgm:prSet presAssocID="{406ADB73-D73D-40E8-90DB-C4114EFD45B2}" presName="compNode" presStyleCnt="0"/>
      <dgm:spPr/>
    </dgm:pt>
    <dgm:pt modelId="{4728BFB9-D60E-4D55-9040-CEC959B0517D}" type="pres">
      <dgm:prSet presAssocID="{406ADB73-D73D-40E8-90DB-C4114EFD45B2}" presName="iconBgRect" presStyleLbl="bgShp" presStyleIdx="5" presStyleCnt="6"/>
      <dgm:spPr/>
    </dgm:pt>
    <dgm:pt modelId="{3A54FD48-4216-4F45-AB79-A4B9D5606AE0}" type="pres">
      <dgm:prSet presAssocID="{406ADB73-D73D-40E8-90DB-C4114EFD45B2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161E6E4-C813-46CC-921A-01F2196A6E1A}" type="pres">
      <dgm:prSet presAssocID="{406ADB73-D73D-40E8-90DB-C4114EFD45B2}" presName="spaceRect" presStyleCnt="0"/>
      <dgm:spPr/>
    </dgm:pt>
    <dgm:pt modelId="{1789A220-3C2C-49DF-851F-10F26F581E71}" type="pres">
      <dgm:prSet presAssocID="{406ADB73-D73D-40E8-90DB-C4114EFD45B2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6514DB0D-8F33-4BB3-9D9C-1AF4FC19CB71}" type="presOf" srcId="{B5D12516-7506-419E-808B-ABBD362FB486}" destId="{BEB99749-8B46-447F-914E-81E4E4FDEC60}" srcOrd="0" destOrd="0" presId="urn:microsoft.com/office/officeart/2018/2/layout/IconCircleList"/>
    <dgm:cxn modelId="{7785F420-CAE8-458A-8B5D-E5AA41F0C839}" type="presOf" srcId="{23B850BB-3E0C-4B98-A773-C0033FB61FA3}" destId="{B639FC08-F4BB-469F-893F-3282BAA54C85}" srcOrd="0" destOrd="0" presId="urn:microsoft.com/office/officeart/2018/2/layout/IconCircleList"/>
    <dgm:cxn modelId="{00250A27-22AC-4D51-9FFF-076D3D3B74B1}" srcId="{B5D12516-7506-419E-808B-ABBD362FB486}" destId="{AAAD314A-AC8A-4307-9DD3-9522BD6FA1A9}" srcOrd="2" destOrd="0" parTransId="{1AE4AE76-3268-4CEE-862E-A5C12FA90178}" sibTransId="{9C939AB0-1796-4F73-8926-913B7DC26D8B}"/>
    <dgm:cxn modelId="{8DC3CA2C-18F7-459D-A0C7-F865BFECDA83}" type="presOf" srcId="{406ADB73-D73D-40E8-90DB-C4114EFD45B2}" destId="{1789A220-3C2C-49DF-851F-10F26F581E71}" srcOrd="0" destOrd="0" presId="urn:microsoft.com/office/officeart/2018/2/layout/IconCircleList"/>
    <dgm:cxn modelId="{1C78503C-C2C5-40ED-AB45-9D91CE9CA2E0}" type="presOf" srcId="{08CB4737-A968-49C4-983C-A22F3752BDA1}" destId="{F16CEE90-9094-467D-931D-5B3F996BFAD5}" srcOrd="0" destOrd="0" presId="urn:microsoft.com/office/officeart/2018/2/layout/IconCircleList"/>
    <dgm:cxn modelId="{040F2E64-939B-4C50-AAD1-2B43C48A05B1}" srcId="{B5D12516-7506-419E-808B-ABBD362FB486}" destId="{778B5091-63C7-4C41-B825-548D977120BF}" srcOrd="3" destOrd="0" parTransId="{2071D163-A6E0-4E57-8616-68A7B64CC64D}" sibTransId="{23B850BB-3E0C-4B98-A773-C0033FB61FA3}"/>
    <dgm:cxn modelId="{52094766-AEA8-4288-ACB6-E1DB69D3623A}" type="presOf" srcId="{9C939AB0-1796-4F73-8926-913B7DC26D8B}" destId="{16477047-E45A-4FD4-AFE2-28F07874AA92}" srcOrd="0" destOrd="0" presId="urn:microsoft.com/office/officeart/2018/2/layout/IconCircleList"/>
    <dgm:cxn modelId="{1EA5894C-7322-42B3-869D-DEB74FFB5DC0}" type="presOf" srcId="{3595147B-E51A-4F21-AEE6-DC639BBC3FED}" destId="{0938CC9A-4BD5-4C66-9306-A864DADE02A4}" srcOrd="0" destOrd="0" presId="urn:microsoft.com/office/officeart/2018/2/layout/IconCircleList"/>
    <dgm:cxn modelId="{295CB44E-CC71-4437-8F26-2A9171F33B76}" type="presOf" srcId="{A553F4F9-3AEC-4B04-A89C-79118D3C354D}" destId="{EA6AAE1F-0529-4A7F-BD1A-C4D72886ED23}" srcOrd="0" destOrd="0" presId="urn:microsoft.com/office/officeart/2018/2/layout/IconCircleList"/>
    <dgm:cxn modelId="{A1E7B17A-F08A-4B07-96E0-E4BDD105F37D}" srcId="{B5D12516-7506-419E-808B-ABBD362FB486}" destId="{A5F39214-2B34-4E5B-9E4C-663643BC9566}" srcOrd="1" destOrd="0" parTransId="{0482D2A0-3467-4A72-B509-FFAC1B1244CE}" sibTransId="{3595147B-E51A-4F21-AEE6-DC639BBC3FED}"/>
    <dgm:cxn modelId="{049FBD81-751C-4538-ADC8-FEC696CDE0D9}" srcId="{B5D12516-7506-419E-808B-ABBD362FB486}" destId="{9861BF35-0576-46E9-90E8-423A3A93D6E6}" srcOrd="4" destOrd="0" parTransId="{2BFD0277-FB36-4594-A6AF-5AA15CA8F974}" sibTransId="{F1B3169D-836D-443D-B968-3B51020A7CE0}"/>
    <dgm:cxn modelId="{BE7A1E85-61B5-4EAF-9862-227BF9D83175}" type="presOf" srcId="{AAAD314A-AC8A-4307-9DD3-9522BD6FA1A9}" destId="{D617089D-DDED-4FA5-A81C-924E0BE22CE3}" srcOrd="0" destOrd="0" presId="urn:microsoft.com/office/officeart/2018/2/layout/IconCircleList"/>
    <dgm:cxn modelId="{99456188-4C06-4B63-B43A-CC9502A28E44}" srcId="{B5D12516-7506-419E-808B-ABBD362FB486}" destId="{406ADB73-D73D-40E8-90DB-C4114EFD45B2}" srcOrd="5" destOrd="0" parTransId="{C9D0E4CE-A242-4605-8248-07B9E322A18D}" sibTransId="{61743E1E-2AA5-4832-9025-3FE117596693}"/>
    <dgm:cxn modelId="{A99A3197-02F4-4B37-A287-2F9DFCF8D266}" type="presOf" srcId="{9861BF35-0576-46E9-90E8-423A3A93D6E6}" destId="{E45C3F29-E092-4CAC-984B-D9F72E98639A}" srcOrd="0" destOrd="0" presId="urn:microsoft.com/office/officeart/2018/2/layout/IconCircleList"/>
    <dgm:cxn modelId="{0495E2B7-6536-4BD4-860B-975DBA2C5FAA}" type="presOf" srcId="{778B5091-63C7-4C41-B825-548D977120BF}" destId="{63EB04F8-69D3-4D07-B995-EB1DC90DBDEF}" srcOrd="0" destOrd="0" presId="urn:microsoft.com/office/officeart/2018/2/layout/IconCircleList"/>
    <dgm:cxn modelId="{615584B8-4E8F-41EC-9D3D-7BBB93B71179}" type="presOf" srcId="{F1B3169D-836D-443D-B968-3B51020A7CE0}" destId="{A539A9C7-CF15-4095-8FE0-2816383D4000}" srcOrd="0" destOrd="0" presId="urn:microsoft.com/office/officeart/2018/2/layout/IconCircleList"/>
    <dgm:cxn modelId="{63203FCA-B279-4D63-AFDB-DD293499DDC5}" type="presOf" srcId="{A5F39214-2B34-4E5B-9E4C-663643BC9566}" destId="{618089AB-043A-4F53-85AE-AC41A5DE01DC}" srcOrd="0" destOrd="0" presId="urn:microsoft.com/office/officeart/2018/2/layout/IconCircleList"/>
    <dgm:cxn modelId="{939277D5-6518-4429-9592-95EFFC019575}" srcId="{B5D12516-7506-419E-808B-ABBD362FB486}" destId="{08CB4737-A968-49C4-983C-A22F3752BDA1}" srcOrd="0" destOrd="0" parTransId="{838937DE-CAA9-4A68-B459-F48E8FF44AE7}" sibTransId="{A553F4F9-3AEC-4B04-A89C-79118D3C354D}"/>
    <dgm:cxn modelId="{6E396C41-96DA-44FD-A185-953153C828DC}" type="presParOf" srcId="{BEB99749-8B46-447F-914E-81E4E4FDEC60}" destId="{4A026449-DBAB-4A61-B5C7-CD608C7EC416}" srcOrd="0" destOrd="0" presId="urn:microsoft.com/office/officeart/2018/2/layout/IconCircleList"/>
    <dgm:cxn modelId="{F5235AC3-452E-4AB1-AD9A-DF0FFDD9E806}" type="presParOf" srcId="{4A026449-DBAB-4A61-B5C7-CD608C7EC416}" destId="{631A566C-56BF-4813-A75A-FEA69CEE3EC5}" srcOrd="0" destOrd="0" presId="urn:microsoft.com/office/officeart/2018/2/layout/IconCircleList"/>
    <dgm:cxn modelId="{3930A1AA-4792-4EDD-AE81-5D42552436E2}" type="presParOf" srcId="{631A566C-56BF-4813-A75A-FEA69CEE3EC5}" destId="{AC5004D8-FF81-4306-A45D-F54F21221579}" srcOrd="0" destOrd="0" presId="urn:microsoft.com/office/officeart/2018/2/layout/IconCircleList"/>
    <dgm:cxn modelId="{4978D1D8-4F5D-497D-8B53-05D887A18530}" type="presParOf" srcId="{631A566C-56BF-4813-A75A-FEA69CEE3EC5}" destId="{00251CE6-BFB0-4060-A801-E07BBB93331A}" srcOrd="1" destOrd="0" presId="urn:microsoft.com/office/officeart/2018/2/layout/IconCircleList"/>
    <dgm:cxn modelId="{3D481AF7-301E-4131-905B-039006C0844D}" type="presParOf" srcId="{631A566C-56BF-4813-A75A-FEA69CEE3EC5}" destId="{4A64EA0A-0ED8-4025-A888-2EDBD20DE05B}" srcOrd="2" destOrd="0" presId="urn:microsoft.com/office/officeart/2018/2/layout/IconCircleList"/>
    <dgm:cxn modelId="{2C63CD0B-9FC5-445A-81BB-49D573C8B70E}" type="presParOf" srcId="{631A566C-56BF-4813-A75A-FEA69CEE3EC5}" destId="{F16CEE90-9094-467D-931D-5B3F996BFAD5}" srcOrd="3" destOrd="0" presId="urn:microsoft.com/office/officeart/2018/2/layout/IconCircleList"/>
    <dgm:cxn modelId="{69E5E5DF-1583-44A9-B7EB-7C0F10F64C44}" type="presParOf" srcId="{4A026449-DBAB-4A61-B5C7-CD608C7EC416}" destId="{EA6AAE1F-0529-4A7F-BD1A-C4D72886ED23}" srcOrd="1" destOrd="0" presId="urn:microsoft.com/office/officeart/2018/2/layout/IconCircleList"/>
    <dgm:cxn modelId="{E8B4904A-1602-4339-AB88-D4338C7BCB7B}" type="presParOf" srcId="{4A026449-DBAB-4A61-B5C7-CD608C7EC416}" destId="{441AE0E0-D27E-4255-95EC-D65DFA4836A7}" srcOrd="2" destOrd="0" presId="urn:microsoft.com/office/officeart/2018/2/layout/IconCircleList"/>
    <dgm:cxn modelId="{8ECD1804-4A98-4C4B-8C94-355AB82F9AE7}" type="presParOf" srcId="{441AE0E0-D27E-4255-95EC-D65DFA4836A7}" destId="{62954440-2FF2-429D-8165-D4D4ED06FA2E}" srcOrd="0" destOrd="0" presId="urn:microsoft.com/office/officeart/2018/2/layout/IconCircleList"/>
    <dgm:cxn modelId="{D6C5B253-85F4-462B-ADDD-AA9912C0E646}" type="presParOf" srcId="{441AE0E0-D27E-4255-95EC-D65DFA4836A7}" destId="{DBD80E72-D2A7-4439-A694-7B871738A875}" srcOrd="1" destOrd="0" presId="urn:microsoft.com/office/officeart/2018/2/layout/IconCircleList"/>
    <dgm:cxn modelId="{7E903D2B-543E-4E7F-BA2E-7A7458291FBB}" type="presParOf" srcId="{441AE0E0-D27E-4255-95EC-D65DFA4836A7}" destId="{EA8307BD-3CDA-41CB-9F23-8B002E00040F}" srcOrd="2" destOrd="0" presId="urn:microsoft.com/office/officeart/2018/2/layout/IconCircleList"/>
    <dgm:cxn modelId="{EEC2548E-A097-4BDD-A386-2C0C6DEC72B9}" type="presParOf" srcId="{441AE0E0-D27E-4255-95EC-D65DFA4836A7}" destId="{618089AB-043A-4F53-85AE-AC41A5DE01DC}" srcOrd="3" destOrd="0" presId="urn:microsoft.com/office/officeart/2018/2/layout/IconCircleList"/>
    <dgm:cxn modelId="{9D158B01-EB43-4764-B375-AFEA1DD36991}" type="presParOf" srcId="{4A026449-DBAB-4A61-B5C7-CD608C7EC416}" destId="{0938CC9A-4BD5-4C66-9306-A864DADE02A4}" srcOrd="3" destOrd="0" presId="urn:microsoft.com/office/officeart/2018/2/layout/IconCircleList"/>
    <dgm:cxn modelId="{CB664AC6-D91B-48D3-8CBB-890594DFA211}" type="presParOf" srcId="{4A026449-DBAB-4A61-B5C7-CD608C7EC416}" destId="{CF03829D-9693-4A89-9404-FC3CC59B23D3}" srcOrd="4" destOrd="0" presId="urn:microsoft.com/office/officeart/2018/2/layout/IconCircleList"/>
    <dgm:cxn modelId="{6D021278-73F1-4859-90BF-C7FA22F301FE}" type="presParOf" srcId="{CF03829D-9693-4A89-9404-FC3CC59B23D3}" destId="{C51C3F36-B4EC-417E-B828-6E372A11723E}" srcOrd="0" destOrd="0" presId="urn:microsoft.com/office/officeart/2018/2/layout/IconCircleList"/>
    <dgm:cxn modelId="{D10D35ED-7593-4847-9A53-0FE0DC544301}" type="presParOf" srcId="{CF03829D-9693-4A89-9404-FC3CC59B23D3}" destId="{8E7553B7-00D6-4AA8-97F6-BA2491B5E7B2}" srcOrd="1" destOrd="0" presId="urn:microsoft.com/office/officeart/2018/2/layout/IconCircleList"/>
    <dgm:cxn modelId="{FF0AC65C-2AFE-4571-AF60-305C66457708}" type="presParOf" srcId="{CF03829D-9693-4A89-9404-FC3CC59B23D3}" destId="{BA57122C-F481-48AF-8AFF-5F6C5444B12B}" srcOrd="2" destOrd="0" presId="urn:microsoft.com/office/officeart/2018/2/layout/IconCircleList"/>
    <dgm:cxn modelId="{72DAA2A0-5D67-4C8D-8055-03D2355800DA}" type="presParOf" srcId="{CF03829D-9693-4A89-9404-FC3CC59B23D3}" destId="{D617089D-DDED-4FA5-A81C-924E0BE22CE3}" srcOrd="3" destOrd="0" presId="urn:microsoft.com/office/officeart/2018/2/layout/IconCircleList"/>
    <dgm:cxn modelId="{A9CBE866-F571-41D5-BAEB-87D0B7F54C98}" type="presParOf" srcId="{4A026449-DBAB-4A61-B5C7-CD608C7EC416}" destId="{16477047-E45A-4FD4-AFE2-28F07874AA92}" srcOrd="5" destOrd="0" presId="urn:microsoft.com/office/officeart/2018/2/layout/IconCircleList"/>
    <dgm:cxn modelId="{ECB758C9-905F-4125-994F-1994B4DA7CE8}" type="presParOf" srcId="{4A026449-DBAB-4A61-B5C7-CD608C7EC416}" destId="{AFF53558-15D7-43E8-AE47-09FA5B59E16E}" srcOrd="6" destOrd="0" presId="urn:microsoft.com/office/officeart/2018/2/layout/IconCircleList"/>
    <dgm:cxn modelId="{B978239C-5C3B-40BC-9330-E4698EEDD48B}" type="presParOf" srcId="{AFF53558-15D7-43E8-AE47-09FA5B59E16E}" destId="{1FB832B6-8436-4F60-B34E-E1415CFD3156}" srcOrd="0" destOrd="0" presId="urn:microsoft.com/office/officeart/2018/2/layout/IconCircleList"/>
    <dgm:cxn modelId="{AB9F409A-9DCE-401C-A9A6-50E5DB62F6F5}" type="presParOf" srcId="{AFF53558-15D7-43E8-AE47-09FA5B59E16E}" destId="{180F6437-D117-43D9-AE8D-4CFB49C4B549}" srcOrd="1" destOrd="0" presId="urn:microsoft.com/office/officeart/2018/2/layout/IconCircleList"/>
    <dgm:cxn modelId="{5FCC29F0-55EA-4A5B-ACBA-91FE242B5976}" type="presParOf" srcId="{AFF53558-15D7-43E8-AE47-09FA5B59E16E}" destId="{DDA022A1-97A8-4CD5-B698-942929C911D5}" srcOrd="2" destOrd="0" presId="urn:microsoft.com/office/officeart/2018/2/layout/IconCircleList"/>
    <dgm:cxn modelId="{E0A3EC08-3176-4581-B7C1-493EB0903BD7}" type="presParOf" srcId="{AFF53558-15D7-43E8-AE47-09FA5B59E16E}" destId="{63EB04F8-69D3-4D07-B995-EB1DC90DBDEF}" srcOrd="3" destOrd="0" presId="urn:microsoft.com/office/officeart/2018/2/layout/IconCircleList"/>
    <dgm:cxn modelId="{9EEED481-0920-430E-A502-64575A7C6F81}" type="presParOf" srcId="{4A026449-DBAB-4A61-B5C7-CD608C7EC416}" destId="{B639FC08-F4BB-469F-893F-3282BAA54C85}" srcOrd="7" destOrd="0" presId="urn:microsoft.com/office/officeart/2018/2/layout/IconCircleList"/>
    <dgm:cxn modelId="{399E2A43-4544-4841-B44A-058EFB7D427C}" type="presParOf" srcId="{4A026449-DBAB-4A61-B5C7-CD608C7EC416}" destId="{3D3644F8-C589-4E0C-9701-5709269FDB7C}" srcOrd="8" destOrd="0" presId="urn:microsoft.com/office/officeart/2018/2/layout/IconCircleList"/>
    <dgm:cxn modelId="{6CAF120A-354F-4067-858C-2A5E0A0BC7BB}" type="presParOf" srcId="{3D3644F8-C589-4E0C-9701-5709269FDB7C}" destId="{814E548A-EFD9-4D5E-A58C-C85E25C612BF}" srcOrd="0" destOrd="0" presId="urn:microsoft.com/office/officeart/2018/2/layout/IconCircleList"/>
    <dgm:cxn modelId="{251C628B-A161-4F60-B760-5965B9B5CFA3}" type="presParOf" srcId="{3D3644F8-C589-4E0C-9701-5709269FDB7C}" destId="{E5A7CAC5-70EB-4D07-8519-728001397E73}" srcOrd="1" destOrd="0" presId="urn:microsoft.com/office/officeart/2018/2/layout/IconCircleList"/>
    <dgm:cxn modelId="{2A3652AD-A4B2-4EFD-A102-01821E16F9F8}" type="presParOf" srcId="{3D3644F8-C589-4E0C-9701-5709269FDB7C}" destId="{6ADB2042-4F8A-43AE-AEA0-DB4D9E3F20D1}" srcOrd="2" destOrd="0" presId="urn:microsoft.com/office/officeart/2018/2/layout/IconCircleList"/>
    <dgm:cxn modelId="{E29CED2B-8F16-4D0E-8447-A980CFA5587C}" type="presParOf" srcId="{3D3644F8-C589-4E0C-9701-5709269FDB7C}" destId="{E45C3F29-E092-4CAC-984B-D9F72E98639A}" srcOrd="3" destOrd="0" presId="urn:microsoft.com/office/officeart/2018/2/layout/IconCircleList"/>
    <dgm:cxn modelId="{2BB54906-51D4-42B5-880C-D7DACE8CF051}" type="presParOf" srcId="{4A026449-DBAB-4A61-B5C7-CD608C7EC416}" destId="{A539A9C7-CF15-4095-8FE0-2816383D4000}" srcOrd="9" destOrd="0" presId="urn:microsoft.com/office/officeart/2018/2/layout/IconCircleList"/>
    <dgm:cxn modelId="{761E8D2B-5FD5-43A0-8109-64BD21CE024A}" type="presParOf" srcId="{4A026449-DBAB-4A61-B5C7-CD608C7EC416}" destId="{5B294963-FE38-4F3C-85A9-392E52A8AD25}" srcOrd="10" destOrd="0" presId="urn:microsoft.com/office/officeart/2018/2/layout/IconCircleList"/>
    <dgm:cxn modelId="{575C8BFD-C069-4885-8488-D528A39CFC2B}" type="presParOf" srcId="{5B294963-FE38-4F3C-85A9-392E52A8AD25}" destId="{4728BFB9-D60E-4D55-9040-CEC959B0517D}" srcOrd="0" destOrd="0" presId="urn:microsoft.com/office/officeart/2018/2/layout/IconCircleList"/>
    <dgm:cxn modelId="{3E3C4116-039F-46AB-9FEF-94D720511457}" type="presParOf" srcId="{5B294963-FE38-4F3C-85A9-392E52A8AD25}" destId="{3A54FD48-4216-4F45-AB79-A4B9D5606AE0}" srcOrd="1" destOrd="0" presId="urn:microsoft.com/office/officeart/2018/2/layout/IconCircleList"/>
    <dgm:cxn modelId="{7817E61D-4693-470D-980A-332F4C2D95E0}" type="presParOf" srcId="{5B294963-FE38-4F3C-85A9-392E52A8AD25}" destId="{D161E6E4-C813-46CC-921A-01F2196A6E1A}" srcOrd="2" destOrd="0" presId="urn:microsoft.com/office/officeart/2018/2/layout/IconCircleList"/>
    <dgm:cxn modelId="{2DF41F6A-7B82-4BCA-B7BC-6DBBBC28728D}" type="presParOf" srcId="{5B294963-FE38-4F3C-85A9-392E52A8AD25}" destId="{1789A220-3C2C-49DF-851F-10F26F581E7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5004D8-FF81-4306-A45D-F54F21221579}">
      <dsp:nvSpPr>
        <dsp:cNvPr id="0" name=""/>
        <dsp:cNvSpPr/>
      </dsp:nvSpPr>
      <dsp:spPr>
        <a:xfrm>
          <a:off x="269228" y="156597"/>
          <a:ext cx="656919" cy="65691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251CE6-BFB0-4060-A801-E07BBB93331A}">
      <dsp:nvSpPr>
        <dsp:cNvPr id="0" name=""/>
        <dsp:cNvSpPr/>
      </dsp:nvSpPr>
      <dsp:spPr>
        <a:xfrm>
          <a:off x="407181" y="294550"/>
          <a:ext cx="381013" cy="3810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6CEE90-9094-467D-931D-5B3F996BFAD5}">
      <dsp:nvSpPr>
        <dsp:cNvPr id="0" name=""/>
        <dsp:cNvSpPr/>
      </dsp:nvSpPr>
      <dsp:spPr>
        <a:xfrm>
          <a:off x="1066916" y="156597"/>
          <a:ext cx="1548452" cy="656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Uploading learning progress and projects</a:t>
          </a:r>
          <a:endParaRPr lang="en-US" sz="1300" kern="1200"/>
        </a:p>
      </dsp:txBody>
      <dsp:txXfrm>
        <a:off x="1066916" y="156597"/>
        <a:ext cx="1548452" cy="656919"/>
      </dsp:txXfrm>
    </dsp:sp>
    <dsp:sp modelId="{62954440-2FF2-429D-8165-D4D4ED06FA2E}">
      <dsp:nvSpPr>
        <dsp:cNvPr id="0" name=""/>
        <dsp:cNvSpPr/>
      </dsp:nvSpPr>
      <dsp:spPr>
        <a:xfrm>
          <a:off x="2885175" y="156597"/>
          <a:ext cx="656919" cy="65691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D80E72-D2A7-4439-A694-7B871738A875}">
      <dsp:nvSpPr>
        <dsp:cNvPr id="0" name=""/>
        <dsp:cNvSpPr/>
      </dsp:nvSpPr>
      <dsp:spPr>
        <a:xfrm>
          <a:off x="3023128" y="294550"/>
          <a:ext cx="381013" cy="3810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8089AB-043A-4F53-85AE-AC41A5DE01DC}">
      <dsp:nvSpPr>
        <dsp:cNvPr id="0" name=""/>
        <dsp:cNvSpPr/>
      </dsp:nvSpPr>
      <dsp:spPr>
        <a:xfrm>
          <a:off x="3682863" y="156597"/>
          <a:ext cx="1548452" cy="656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Digital portfolios for scholarships and opportunities</a:t>
          </a:r>
          <a:endParaRPr lang="en-US" sz="1300" kern="1200" dirty="0"/>
        </a:p>
      </dsp:txBody>
      <dsp:txXfrm>
        <a:off x="3682863" y="156597"/>
        <a:ext cx="1548452" cy="656919"/>
      </dsp:txXfrm>
    </dsp:sp>
    <dsp:sp modelId="{C51C3F36-B4EC-417E-B828-6E372A11723E}">
      <dsp:nvSpPr>
        <dsp:cNvPr id="0" name=""/>
        <dsp:cNvSpPr/>
      </dsp:nvSpPr>
      <dsp:spPr>
        <a:xfrm>
          <a:off x="5501121" y="156597"/>
          <a:ext cx="656919" cy="65691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7553B7-00D6-4AA8-97F6-BA2491B5E7B2}">
      <dsp:nvSpPr>
        <dsp:cNvPr id="0" name=""/>
        <dsp:cNvSpPr/>
      </dsp:nvSpPr>
      <dsp:spPr>
        <a:xfrm>
          <a:off x="5639074" y="294550"/>
          <a:ext cx="381013" cy="3810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17089D-DDED-4FA5-A81C-924E0BE22CE3}">
      <dsp:nvSpPr>
        <dsp:cNvPr id="0" name=""/>
        <dsp:cNvSpPr/>
      </dsp:nvSpPr>
      <dsp:spPr>
        <a:xfrm>
          <a:off x="6298809" y="156597"/>
          <a:ext cx="1548452" cy="656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Affordable pricing with free initial access</a:t>
          </a:r>
          <a:endParaRPr lang="en-US" sz="1300" kern="1200" dirty="0"/>
        </a:p>
      </dsp:txBody>
      <dsp:txXfrm>
        <a:off x="6298809" y="156597"/>
        <a:ext cx="1548452" cy="656919"/>
      </dsp:txXfrm>
    </dsp:sp>
    <dsp:sp modelId="{1FB832B6-8436-4F60-B34E-E1415CFD3156}">
      <dsp:nvSpPr>
        <dsp:cNvPr id="0" name=""/>
        <dsp:cNvSpPr/>
      </dsp:nvSpPr>
      <dsp:spPr>
        <a:xfrm>
          <a:off x="269228" y="1146764"/>
          <a:ext cx="656919" cy="65691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0F6437-D117-43D9-AE8D-4CFB49C4B549}">
      <dsp:nvSpPr>
        <dsp:cNvPr id="0" name=""/>
        <dsp:cNvSpPr/>
      </dsp:nvSpPr>
      <dsp:spPr>
        <a:xfrm>
          <a:off x="407181" y="1284717"/>
          <a:ext cx="381013" cy="3810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EB04F8-69D3-4D07-B995-EB1DC90DBDEF}">
      <dsp:nvSpPr>
        <dsp:cNvPr id="0" name=""/>
        <dsp:cNvSpPr/>
      </dsp:nvSpPr>
      <dsp:spPr>
        <a:xfrm>
          <a:off x="1066916" y="1146764"/>
          <a:ext cx="1548452" cy="656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Equal opportunity promotion through data visibility</a:t>
          </a:r>
          <a:endParaRPr lang="en-US" sz="1300" kern="1200"/>
        </a:p>
      </dsp:txBody>
      <dsp:txXfrm>
        <a:off x="1066916" y="1146764"/>
        <a:ext cx="1548452" cy="656919"/>
      </dsp:txXfrm>
    </dsp:sp>
    <dsp:sp modelId="{814E548A-EFD9-4D5E-A58C-C85E25C612BF}">
      <dsp:nvSpPr>
        <dsp:cNvPr id="0" name=""/>
        <dsp:cNvSpPr/>
      </dsp:nvSpPr>
      <dsp:spPr>
        <a:xfrm>
          <a:off x="2885175" y="1146764"/>
          <a:ext cx="656919" cy="65691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A7CAC5-70EB-4D07-8519-728001397E73}">
      <dsp:nvSpPr>
        <dsp:cNvPr id="0" name=""/>
        <dsp:cNvSpPr/>
      </dsp:nvSpPr>
      <dsp:spPr>
        <a:xfrm>
          <a:off x="3023128" y="1284717"/>
          <a:ext cx="381013" cy="38101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5C3F29-E092-4CAC-984B-D9F72E98639A}">
      <dsp:nvSpPr>
        <dsp:cNvPr id="0" name=""/>
        <dsp:cNvSpPr/>
      </dsp:nvSpPr>
      <dsp:spPr>
        <a:xfrm>
          <a:off x="3682863" y="1146764"/>
          <a:ext cx="1548452" cy="656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Talent identification and growth support</a:t>
          </a:r>
          <a:endParaRPr lang="en-US" sz="1300" kern="1200"/>
        </a:p>
      </dsp:txBody>
      <dsp:txXfrm>
        <a:off x="3682863" y="1146764"/>
        <a:ext cx="1548452" cy="656919"/>
      </dsp:txXfrm>
    </dsp:sp>
    <dsp:sp modelId="{4728BFB9-D60E-4D55-9040-CEC959B0517D}">
      <dsp:nvSpPr>
        <dsp:cNvPr id="0" name=""/>
        <dsp:cNvSpPr/>
      </dsp:nvSpPr>
      <dsp:spPr>
        <a:xfrm>
          <a:off x="5501121" y="1146764"/>
          <a:ext cx="656919" cy="65691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54FD48-4216-4F45-AB79-A4B9D5606AE0}">
      <dsp:nvSpPr>
        <dsp:cNvPr id="0" name=""/>
        <dsp:cNvSpPr/>
      </dsp:nvSpPr>
      <dsp:spPr>
        <a:xfrm>
          <a:off x="5639074" y="1284717"/>
          <a:ext cx="381013" cy="38101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89A220-3C2C-49DF-851F-10F26F581E71}">
      <dsp:nvSpPr>
        <dsp:cNvPr id="0" name=""/>
        <dsp:cNvSpPr/>
      </dsp:nvSpPr>
      <dsp:spPr>
        <a:xfrm>
          <a:off x="6298809" y="1146764"/>
          <a:ext cx="1548452" cy="656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Motivation without sacrificing curriculum completion</a:t>
          </a:r>
          <a:endParaRPr lang="en-US" sz="1300" kern="1200" dirty="0"/>
        </a:p>
      </dsp:txBody>
      <dsp:txXfrm>
        <a:off x="6298809" y="1146764"/>
        <a:ext cx="1548452" cy="6569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b6c7e6215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b6c7e6215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b6c7e6215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b6c7e6215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b6c7e6215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b6c7e62156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b6c7e6215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b6c7e6215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b6c7e6215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b6c7e6215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6c7e6215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b6c7e6215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25326994-4355-B3EA-EE81-1B98736A6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6c7e62156_0_13:notes">
            <a:extLst>
              <a:ext uri="{FF2B5EF4-FFF2-40B4-BE49-F238E27FC236}">
                <a16:creationId xmlns:a16="http://schemas.microsoft.com/office/drawing/2014/main" id="{509A88E3-1D72-F17A-3D23-E453D6C802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6c7e62156_0_13:notes">
            <a:extLst>
              <a:ext uri="{FF2B5EF4-FFF2-40B4-BE49-F238E27FC236}">
                <a16:creationId xmlns:a16="http://schemas.microsoft.com/office/drawing/2014/main" id="{F788668B-B7B3-6181-8482-9468253C9B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9199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6c7e6215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6c7e62156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B1046890-779E-ABEE-FD39-6A1A3D9BB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6c7e62156_0_13:notes">
            <a:extLst>
              <a:ext uri="{FF2B5EF4-FFF2-40B4-BE49-F238E27FC236}">
                <a16:creationId xmlns:a16="http://schemas.microsoft.com/office/drawing/2014/main" id="{F233E3B2-7861-8BEA-0369-B9B8CD2DB4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6c7e62156_0_13:notes">
            <a:extLst>
              <a:ext uri="{FF2B5EF4-FFF2-40B4-BE49-F238E27FC236}">
                <a16:creationId xmlns:a16="http://schemas.microsoft.com/office/drawing/2014/main" id="{01A17525-56C8-7D86-1A9D-4957DAA8F6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3877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b6c7e6215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b6c7e6215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8E36B29C-79C2-F960-AD9C-FF24892AC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b6c7e62156_0_18:notes">
            <a:extLst>
              <a:ext uri="{FF2B5EF4-FFF2-40B4-BE49-F238E27FC236}">
                <a16:creationId xmlns:a16="http://schemas.microsoft.com/office/drawing/2014/main" id="{4AA74397-C863-D898-3587-8D96FDB11C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b6c7e62156_0_18:notes">
            <a:extLst>
              <a:ext uri="{FF2B5EF4-FFF2-40B4-BE49-F238E27FC236}">
                <a16:creationId xmlns:a16="http://schemas.microsoft.com/office/drawing/2014/main" id="{9F81C519-CF52-D6ED-0A88-56AC1E3D0B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9424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b6c7e6215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b6c7e62156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b6c7e6215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b6c7e6215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9.png"/><Relationship Id="rId9" Type="http://schemas.microsoft.com/office/2007/relationships/diagramDrawing" Target="../diagrams/drawing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Artscfghgboard – 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383675" y="3446998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>
              <a:lnSpc>
                <a:spcPct val="80000"/>
              </a:lnSpc>
            </a:pPr>
            <a:r>
              <a:rPr lang="en-GB" sz="1600" dirty="0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Team Name : </a:t>
            </a:r>
            <a:r>
              <a:rPr lang="en-IN" b="1" dirty="0" err="1"/>
              <a:t>ProGirls</a:t>
            </a:r>
            <a:endParaRPr sz="1600" dirty="0">
              <a:solidFill>
                <a:srgbClr val="202729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83680" y="4196443"/>
            <a:ext cx="8520600" cy="73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>
              <a:lnSpc>
                <a:spcPct val="70000"/>
              </a:lnSpc>
            </a:pPr>
            <a:r>
              <a:rPr lang="en-GB" dirty="0">
                <a:sym typeface="Manrope SemiBold"/>
              </a:rPr>
              <a:t>Problem Statement : </a:t>
            </a:r>
            <a:r>
              <a:rPr lang="en-US" b="1" dirty="0"/>
              <a:t>Rural areas face three critical barriers: abstract curriculum disconnected from real life, limited internet access preventing digital learning, and zero visibility into career pathways. The result? 78% never discover their potential, and India loses millions of innovators annually.</a:t>
            </a:r>
            <a:endParaRPr b="1" dirty="0">
              <a:sym typeface="Manrope SemiBold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83663" y="3854458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>
              <a:lnSpc>
                <a:spcPct val="80000"/>
              </a:lnSpc>
            </a:pPr>
            <a:r>
              <a:rPr lang="en-GB" sz="1600" dirty="0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Team Leader Name : </a:t>
            </a:r>
            <a:r>
              <a:rPr lang="en-IN" b="1" dirty="0"/>
              <a:t>Anwesha </a:t>
            </a:r>
            <a:endParaRPr sz="1600" dirty="0">
              <a:solidFill>
                <a:srgbClr val="202729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table">
            <a:extLst>
              <a:ext uri="{FF2B5EF4-FFF2-40B4-BE49-F238E27FC236}">
                <a16:creationId xmlns:a16="http://schemas.microsoft.com/office/drawing/2014/main" id="{2647ADB9-0AA2-6E52-622E-1FA320985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500" y="960752"/>
            <a:ext cx="6858000" cy="412666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4F8ECAB7-74AD-F7E3-8954-FD366CEC5EF9}"/>
              </a:ext>
            </a:extLst>
          </p:cNvPr>
          <p:cNvSpPr txBox="1"/>
          <p:nvPr/>
        </p:nvSpPr>
        <p:spPr>
          <a:xfrm>
            <a:off x="2184400" y="392542"/>
            <a:ext cx="4495800" cy="5121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662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OVERVIEW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0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5">
            <a:extLst>
              <a:ext uri="{FF2B5EF4-FFF2-40B4-BE49-F238E27FC236}">
                <a16:creationId xmlns:a16="http://schemas.microsoft.com/office/drawing/2014/main" id="{3D9B0D1F-80DD-ECAA-8E2B-08B070F18B2C}"/>
              </a:ext>
            </a:extLst>
          </p:cNvPr>
          <p:cNvSpPr txBox="1"/>
          <p:nvPr/>
        </p:nvSpPr>
        <p:spPr>
          <a:xfrm>
            <a:off x="1300955" y="317349"/>
            <a:ext cx="6172200" cy="5121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662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 / REVENUE MODEL</a:t>
            </a:r>
          </a:p>
        </p:txBody>
      </p:sp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FA356054-3DFB-3712-5D0F-A958B0C15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874" y="2895888"/>
            <a:ext cx="3411840" cy="209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table">
            <a:extLst>
              <a:ext uri="{FF2B5EF4-FFF2-40B4-BE49-F238E27FC236}">
                <a16:creationId xmlns:a16="http://schemas.microsoft.com/office/drawing/2014/main" id="{22F229B5-3E3C-556F-7FE5-13422DA89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650" y="2729033"/>
            <a:ext cx="2813848" cy="2200066"/>
          </a:xfrm>
          <a:prstGeom prst="rect">
            <a:avLst/>
          </a:prstGeom>
        </p:spPr>
      </p:pic>
      <p:pic>
        <p:nvPicPr>
          <p:cNvPr id="5" name="table">
            <a:extLst>
              <a:ext uri="{FF2B5EF4-FFF2-40B4-BE49-F238E27FC236}">
                <a16:creationId xmlns:a16="http://schemas.microsoft.com/office/drawing/2014/main" id="{96A24946-2423-C0CE-DFAB-7B3EDF58C6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446" y="912904"/>
            <a:ext cx="7819554" cy="18161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0FCCC5-0B70-35D5-AB23-EE5781475703}"/>
              </a:ext>
            </a:extLst>
          </p:cNvPr>
          <p:cNvSpPr/>
          <p:nvPr/>
        </p:nvSpPr>
        <p:spPr>
          <a:xfrm>
            <a:off x="6572251" y="3173961"/>
            <a:ext cx="819149" cy="899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table">
            <a:extLst>
              <a:ext uri="{FF2B5EF4-FFF2-40B4-BE49-F238E27FC236}">
                <a16:creationId xmlns:a16="http://schemas.microsoft.com/office/drawing/2014/main" id="{FCF80B6C-CAFC-47C2-8488-B18E1DBEE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00" y="943769"/>
            <a:ext cx="8028100" cy="4040981"/>
          </a:xfrm>
          <a:prstGeom prst="rect">
            <a:avLst/>
          </a:prstGeom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D00BEE65-A033-A68C-F93E-D0474B8C5A86}"/>
              </a:ext>
            </a:extLst>
          </p:cNvPr>
          <p:cNvSpPr txBox="1"/>
          <p:nvPr/>
        </p:nvSpPr>
        <p:spPr>
          <a:xfrm>
            <a:off x="711200" y="371630"/>
            <a:ext cx="7162800" cy="5121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662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FEASIBILITY &amp; EXECUTION PLAN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"/>
          <p:cNvSpPr txBox="1"/>
          <p:nvPr/>
        </p:nvSpPr>
        <p:spPr>
          <a:xfrm>
            <a:off x="311700" y="863550"/>
            <a:ext cx="7531800" cy="3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lang="en-GB" sz="1700" b="1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Add as per the requirements for the hackathon:</a:t>
            </a:r>
            <a:endParaRPr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D40159-D54C-1303-E810-DA8DB7804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6250"/>
            <a:ext cx="9144000" cy="4559300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D2FFCA66-009B-A09B-97EA-B520C9323B29}"/>
              </a:ext>
            </a:extLst>
          </p:cNvPr>
          <p:cNvSpPr txBox="1"/>
          <p:nvPr/>
        </p:nvSpPr>
        <p:spPr>
          <a:xfrm>
            <a:off x="2486383" y="769607"/>
            <a:ext cx="3782981" cy="11548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662"/>
              </a:lnSpc>
              <a:spcBef>
                <a:spcPct val="0"/>
              </a:spcBef>
            </a:pPr>
            <a:r>
              <a:rPr lang="en-US" sz="333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SCALABILITY &amp; GROWTH</a:t>
            </a:r>
          </a:p>
        </p:txBody>
      </p:sp>
      <p:pic>
        <p:nvPicPr>
          <p:cNvPr id="4" name="table">
            <a:extLst>
              <a:ext uri="{FF2B5EF4-FFF2-40B4-BE49-F238E27FC236}">
                <a16:creationId xmlns:a16="http://schemas.microsoft.com/office/drawing/2014/main" id="{67E12E94-2813-35F5-E3C7-3BE6AF3E0D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134" y="2095241"/>
            <a:ext cx="7649731" cy="21276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A437C751-38B9-8807-B883-1E00EB3288F2}"/>
              </a:ext>
            </a:extLst>
          </p:cNvPr>
          <p:cNvSpPr txBox="1"/>
          <p:nvPr/>
        </p:nvSpPr>
        <p:spPr>
          <a:xfrm>
            <a:off x="1822450" y="4128578"/>
            <a:ext cx="53654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🌟 </a:t>
            </a:r>
            <a:r>
              <a:rPr lang="en-US" sz="1200" b="1" dirty="0"/>
              <a:t>Vision 2030</a:t>
            </a:r>
            <a:r>
              <a:rPr lang="en-US" sz="1200" dirty="0"/>
              <a:t>: </a:t>
            </a:r>
          </a:p>
          <a:p>
            <a:r>
              <a:rPr lang="en-US" sz="1200" i="1" dirty="0"/>
              <a:t>Every rural child graduates with a digital learning passport — curiosity intact, syllabus mastered, opportunities unlocked.</a:t>
            </a:r>
            <a:endParaRPr lang="en-IN" sz="1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3" title="AI for Bharddat BANNER – 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311700" y="863550"/>
            <a:ext cx="24030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endParaRPr sz="1700" b="1" dirty="0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47B6DB-F7D4-7934-ACB5-96B7B2B8D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9857"/>
            <a:ext cx="9144000" cy="45720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90CC2331-8B45-2186-F874-7CF3B6D9E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 title="Artboarddfghjk – 6.png">
            <a:extLst>
              <a:ext uri="{FF2B5EF4-FFF2-40B4-BE49-F238E27FC236}">
                <a16:creationId xmlns:a16="http://schemas.microsoft.com/office/drawing/2014/main" id="{61F1C331-9E84-0446-8488-DA4D244DBEF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A61960-7EB2-473F-C1B5-68B76C823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326" y="646279"/>
            <a:ext cx="7682923" cy="426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380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B86C0F0-067E-415C-5AC4-5459BA7DE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7" y="667393"/>
            <a:ext cx="9062753" cy="41404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D07982FA-3AAF-BA70-E42B-D4E7EC9A8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 title="Artboarddfghjk – 6.png">
            <a:extLst>
              <a:ext uri="{FF2B5EF4-FFF2-40B4-BE49-F238E27FC236}">
                <a16:creationId xmlns:a16="http://schemas.microsoft.com/office/drawing/2014/main" id="{69948256-FB7B-7B43-8FEB-05E64BC0A2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3EA384-BCEC-41A6-D5DF-0E76B0136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81" y="1351472"/>
            <a:ext cx="8880237" cy="216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20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311700" y="863550"/>
            <a:ext cx="7531800" cy="3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0FDFEF-0CBC-848D-2A01-043194234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89856"/>
            <a:ext cx="9090257" cy="455567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01DA36DF-7370-4893-3964-897C892CA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 title="Artboarddfghjk – 6.png">
            <a:extLst>
              <a:ext uri="{FF2B5EF4-FFF2-40B4-BE49-F238E27FC236}">
                <a16:creationId xmlns:a16="http://schemas.microsoft.com/office/drawing/2014/main" id="{BFF41789-9D87-9202-43A9-0F8708C0C8D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>
            <a:extLst>
              <a:ext uri="{FF2B5EF4-FFF2-40B4-BE49-F238E27FC236}">
                <a16:creationId xmlns:a16="http://schemas.microsoft.com/office/drawing/2014/main" id="{1A81B600-F7BC-4679-A7FA-19BE5F602BE1}"/>
              </a:ext>
            </a:extLst>
          </p:cNvPr>
          <p:cNvSpPr txBox="1"/>
          <p:nvPr/>
        </p:nvSpPr>
        <p:spPr>
          <a:xfrm>
            <a:off x="311700" y="863550"/>
            <a:ext cx="7531800" cy="3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723F0D-C67C-74CD-6161-9A8C2C55F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4042"/>
            <a:ext cx="9144000" cy="456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94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/>
        </p:nvSpPr>
        <p:spPr>
          <a:xfrm>
            <a:off x="311700" y="863550"/>
            <a:ext cx="7531800" cy="3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1700" b="1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Wireframes/Mock diagrams of the proposed solution (optional)</a:t>
            </a:r>
            <a:endParaRPr sz="1700" b="1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endParaRPr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14CF4F-3A91-B838-A7CA-444E45FC2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667" y="505673"/>
            <a:ext cx="9144018" cy="45362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DE193C-6312-6E4D-E578-2C976FBCC67D}"/>
              </a:ext>
            </a:extLst>
          </p:cNvPr>
          <p:cNvSpPr txBox="1">
            <a:spLocks/>
          </p:cNvSpPr>
          <p:nvPr/>
        </p:nvSpPr>
        <p:spPr>
          <a:xfrm>
            <a:off x="2022586" y="1073310"/>
            <a:ext cx="7854081" cy="658379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ADVANTAGES &amp; VALUE PROPOSITION</a:t>
            </a:r>
            <a:endParaRPr lang="en-IN" sz="2000" dirty="0"/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78A008E9-0E49-A12C-C73F-720F21A09F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1682335"/>
              </p:ext>
            </p:extLst>
          </p:nvPr>
        </p:nvGraphicFramePr>
        <p:xfrm>
          <a:off x="495096" y="2152279"/>
          <a:ext cx="8116491" cy="1960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Graphic spid="4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/>
        </p:nvSpPr>
        <p:spPr>
          <a:xfrm>
            <a:off x="311700" y="863550"/>
            <a:ext cx="7531800" cy="3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0D069F-9E32-BF27-1E04-0CC6A1B2C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9824"/>
            <a:ext cx="9144000" cy="45793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151</Words>
  <Application>Microsoft Office PowerPoint</Application>
  <PresentationFormat>On-screen Show (16:9)</PresentationFormat>
  <Paragraphs>18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Manrope SemiBold</vt:lpstr>
      <vt:lpstr>Times New Roman</vt:lpstr>
      <vt:lpstr>Manrope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Shreya Gupta</cp:lastModifiedBy>
  <cp:revision>3</cp:revision>
  <dcterms:modified xsi:type="dcterms:W3CDTF">2026-02-11T16:27:18Z</dcterms:modified>
</cp:coreProperties>
</file>